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3" r:id="rId6"/>
    <p:sldId id="264" r:id="rId7"/>
    <p:sldId id="260" r:id="rId8"/>
    <p:sldId id="267" r:id="rId9"/>
    <p:sldId id="261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B765A77-AAE0-4B5F-9213-C38913B041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000" dirty="0">
                <a:latin typeface="Impact" panose="020B0806030902050204" pitchFamily="34" charset="0"/>
              </a:rPr>
              <a:t>PROJET PISCINE </a:t>
            </a:r>
            <a:r>
              <a:rPr lang="fr-FR" dirty="0">
                <a:latin typeface="Impact" panose="020B0806030902050204" pitchFamily="34" charset="0"/>
              </a:rPr>
              <a:t/>
            </a:r>
            <a:br>
              <a:rPr lang="fr-FR" dirty="0">
                <a:latin typeface="Impact" panose="020B0806030902050204" pitchFamily="34" charset="0"/>
              </a:rPr>
            </a:br>
            <a:r>
              <a:rPr lang="fr-FR" dirty="0">
                <a:latin typeface="Impact" panose="020B0806030902050204" pitchFamily="34" charset="0"/>
              </a:rPr>
              <a:t>ECE AMAZON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D17AB68A-AD72-4F84-B5A6-CA13AF924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899" y="4630738"/>
            <a:ext cx="8791575" cy="1655762"/>
          </a:xfrm>
        </p:spPr>
        <p:txBody>
          <a:bodyPr/>
          <a:lstStyle/>
          <a:p>
            <a:pPr algn="r"/>
            <a:r>
              <a:rPr lang="fr-FR" dirty="0"/>
              <a:t>Bordenave Mathilde gr01</a:t>
            </a:r>
          </a:p>
          <a:p>
            <a:pPr algn="r"/>
            <a:r>
              <a:rPr lang="fr-FR" dirty="0" err="1"/>
              <a:t>Chandrarajah</a:t>
            </a:r>
            <a:r>
              <a:rPr lang="fr-FR" dirty="0"/>
              <a:t> </a:t>
            </a:r>
            <a:r>
              <a:rPr lang="fr-FR" dirty="0" err="1"/>
              <a:t>danush</a:t>
            </a:r>
            <a:r>
              <a:rPr lang="fr-FR" dirty="0"/>
              <a:t> gr03</a:t>
            </a:r>
          </a:p>
          <a:p>
            <a:pPr algn="r"/>
            <a:r>
              <a:rPr lang="fr-FR" dirty="0"/>
              <a:t>LANCMAN NATHAN GR01</a:t>
            </a:r>
          </a:p>
        </p:txBody>
      </p:sp>
    </p:spTree>
    <p:extLst>
      <p:ext uri="{BB962C8B-B14F-4D97-AF65-F5344CB8AC3E}">
        <p14:creationId xmlns:p14="http://schemas.microsoft.com/office/powerpoint/2010/main" val="423270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B3718CF-2760-43DF-9F87-45C1529D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5 - </a:t>
            </a:r>
            <a:r>
              <a:rPr lang="en-US" dirty="0" err="1">
                <a:latin typeface="Impact" panose="020B080603090205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7E0A0994-E5BD-4AD2-9B4D-55F4B4C1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918" y="1817213"/>
            <a:ext cx="3196899" cy="685800"/>
          </a:xfrm>
        </p:spPr>
        <p:txBody>
          <a:bodyPr/>
          <a:lstStyle/>
          <a:p>
            <a:r>
              <a:rPr lang="fr-FR" dirty="0"/>
              <a:t>Mathilde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xmlns="" id="{129D0331-18E0-49DE-871D-E7D775A9AD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686050"/>
            <a:ext cx="3208735" cy="3105149"/>
          </a:xfrm>
        </p:spPr>
        <p:txBody>
          <a:bodyPr>
            <a:normAutofit/>
          </a:bodyPr>
          <a:lstStyle/>
          <a:p>
            <a:r>
              <a:rPr lang="fr-FR" sz="1800" dirty="0"/>
              <a:t>Grace à ce projet, j’ai pu acquérir et approfondir mes connaissances en html, </a:t>
            </a:r>
            <a:r>
              <a:rPr lang="fr-FR" sz="1800" dirty="0" err="1"/>
              <a:t>css</a:t>
            </a:r>
            <a:r>
              <a:rPr lang="fr-FR" sz="1800" dirty="0"/>
              <a:t>, </a:t>
            </a:r>
            <a:r>
              <a:rPr lang="fr-FR" sz="1800" dirty="0" err="1"/>
              <a:t>php</a:t>
            </a:r>
            <a:r>
              <a:rPr lang="fr-FR" sz="1800" dirty="0"/>
              <a:t> et </a:t>
            </a:r>
            <a:r>
              <a:rPr lang="fr-FR" sz="1800" dirty="0" err="1"/>
              <a:t>Bootstrap</a:t>
            </a:r>
            <a:r>
              <a:rPr lang="fr-FR" sz="1800" dirty="0"/>
              <a:t>. J’</a:t>
            </a:r>
            <a:r>
              <a:rPr lang="fr-FR" sz="1800" dirty="0" err="1"/>
              <a:t>aj</a:t>
            </a:r>
            <a:r>
              <a:rPr lang="fr-FR" sz="1800" dirty="0"/>
              <a:t> pu mieux comprendre ces langages à travers ce projet; même si nous les avions déjà vu en cours et sais donc mieux comment est structuré un site internet !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97E17423-54B0-496C-A31A-95739BA1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1728" y="1817213"/>
            <a:ext cx="3184385" cy="685800"/>
          </a:xfrm>
        </p:spPr>
        <p:txBody>
          <a:bodyPr/>
          <a:lstStyle/>
          <a:p>
            <a:r>
              <a:rPr lang="fr-FR" dirty="0"/>
              <a:t>Nathan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6775371B-4D83-40EF-9323-76375EAEBD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2686050"/>
            <a:ext cx="3195830" cy="3108321"/>
          </a:xfrm>
        </p:spPr>
        <p:txBody>
          <a:bodyPr>
            <a:normAutofit/>
          </a:bodyPr>
          <a:lstStyle/>
          <a:p>
            <a:r>
              <a:rPr lang="fr-FR" sz="1800" dirty="0"/>
              <a:t>Jamais durant mes deux années à l’ECE n’es-je été autant frustré par un « langage informatique ». Cependant à la fin j’ai prit du goût au webdesign en raison de mon amélioration fulgurante au cours de cette semaine.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xmlns="" id="{13E38999-B706-4774-81BD-8E472B9A4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768556"/>
            <a:ext cx="3194968" cy="685800"/>
          </a:xfrm>
        </p:spPr>
        <p:txBody>
          <a:bodyPr/>
          <a:lstStyle/>
          <a:p>
            <a:r>
              <a:rPr lang="fr-FR" dirty="0"/>
              <a:t>Danush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F39D0876-8406-4926-8A81-CFD51232E90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2682878"/>
            <a:ext cx="3194968" cy="3108321"/>
          </a:xfrm>
        </p:spPr>
        <p:txBody>
          <a:bodyPr>
            <a:normAutofit/>
          </a:bodyPr>
          <a:lstStyle/>
          <a:p>
            <a:r>
              <a:rPr lang="fr-FR" sz="1800" dirty="0"/>
              <a:t>J’ai pu approfondir les connaissances que nous avons acquises en cours, notamment en back-end, </a:t>
            </a:r>
            <a:r>
              <a:rPr lang="fr-FR" sz="1800" dirty="0" err="1"/>
              <a:t>php</a:t>
            </a:r>
            <a:r>
              <a:rPr lang="fr-FR" sz="1800" dirty="0"/>
              <a:t> et </a:t>
            </a:r>
            <a:r>
              <a:rPr lang="fr-FR" sz="1800" dirty="0" err="1"/>
              <a:t>mySql</a:t>
            </a:r>
            <a:r>
              <a:rPr lang="fr-FR" sz="1800" dirty="0"/>
              <a:t>. Mes camarades m’ont aidés à la compréhension de concepts que je ne maîtrisais pas. </a:t>
            </a:r>
          </a:p>
        </p:txBody>
      </p:sp>
    </p:spTree>
    <p:extLst>
      <p:ext uri="{BB962C8B-B14F-4D97-AF65-F5344CB8AC3E}">
        <p14:creationId xmlns:p14="http://schemas.microsoft.com/office/powerpoint/2010/main" val="158196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E535276-7235-4EB9-8918-D108F684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98"/>
            <a:ext cx="9905998" cy="147857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6 - </a:t>
            </a:r>
            <a:r>
              <a:rPr lang="en-US" dirty="0" err="1">
                <a:latin typeface="Impact" panose="020B0806030902050204" pitchFamily="34" charset="0"/>
                <a:cs typeface="Times New Roman" panose="02020603050405020304" pitchFamily="18" charset="0"/>
              </a:rPr>
              <a:t>Bibliographie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4E6AAF8-36D1-4599-B387-420017B25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14400"/>
            <a:ext cx="9905999" cy="59436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Bootstrap, inputs, </a:t>
            </a:r>
            <a:r>
              <a:rPr lang="fr-FR" dirty="0" err="1"/>
              <a:t>forms</a:t>
            </a:r>
            <a:r>
              <a:rPr lang="fr-FR" dirty="0"/>
              <a:t>, texte, police, alignement du texte, panier (</a:t>
            </a:r>
            <a:r>
              <a:rPr lang="fr-FR" dirty="0" err="1"/>
              <a:t>checkout</a:t>
            </a:r>
            <a:r>
              <a:rPr lang="fr-FR" dirty="0"/>
              <a:t>) </a:t>
            </a:r>
            <a:r>
              <a:rPr lang="fr-FR" dirty="0" err="1"/>
              <a:t>carousel</a:t>
            </a:r>
            <a:r>
              <a:rPr lang="fr-FR" dirty="0"/>
              <a:t> - getbootstrap.com</a:t>
            </a:r>
          </a:p>
          <a:p>
            <a:r>
              <a:rPr lang="fr-FR" dirty="0"/>
              <a:t>CSS, Bordure d’image, </a:t>
            </a:r>
            <a:r>
              <a:rPr lang="fr-FR" dirty="0" err="1"/>
              <a:t>Layout</a:t>
            </a:r>
            <a:r>
              <a:rPr lang="fr-FR" dirty="0"/>
              <a:t>, alignement –  css-tricks.com, w3schools, stack </a:t>
            </a:r>
            <a:r>
              <a:rPr lang="fr-FR" dirty="0" err="1"/>
              <a:t>overflow</a:t>
            </a:r>
            <a:endParaRPr lang="fr-FR" dirty="0"/>
          </a:p>
          <a:p>
            <a:r>
              <a:rPr lang="fr-FR" dirty="0"/>
              <a:t>MYSQL, </a:t>
            </a:r>
            <a:r>
              <a:rPr lang="fr-FR" dirty="0" err="1"/>
              <a:t>Operators</a:t>
            </a:r>
            <a:r>
              <a:rPr lang="fr-FR" dirty="0"/>
              <a:t>, MIN and MAX, gérer les mots de passe – w3schools, </a:t>
            </a:r>
            <a:r>
              <a:rPr lang="fr-FR" dirty="0" err="1"/>
              <a:t>stackoverflow</a:t>
            </a:r>
            <a:endParaRPr lang="fr-FR" dirty="0"/>
          </a:p>
          <a:p>
            <a:r>
              <a:rPr lang="fr-FR" dirty="0"/>
              <a:t>PHP, Fonctions, </a:t>
            </a:r>
            <a:r>
              <a:rPr lang="fr-FR" dirty="0" err="1"/>
              <a:t>MSQLi</a:t>
            </a:r>
            <a:r>
              <a:rPr lang="fr-FR" dirty="0"/>
              <a:t> fonctions, rester connecter, input vides, </a:t>
            </a:r>
            <a:r>
              <a:rPr lang="fr-FR" dirty="0" err="1"/>
              <a:t>etc</a:t>
            </a:r>
            <a:r>
              <a:rPr lang="fr-FR" dirty="0"/>
              <a:t> – w3schools, stack </a:t>
            </a:r>
            <a:r>
              <a:rPr lang="fr-FR" dirty="0" err="1"/>
              <a:t>overflow</a:t>
            </a:r>
            <a:r>
              <a:rPr lang="fr-FR" dirty="0"/>
              <a:t>, </a:t>
            </a:r>
            <a:r>
              <a:rPr lang="fr-FR" dirty="0" err="1"/>
              <a:t>PrimFX</a:t>
            </a:r>
            <a:endParaRPr lang="fr-FR" dirty="0"/>
          </a:p>
          <a:p>
            <a:r>
              <a:rPr lang="fr-FR" dirty="0"/>
              <a:t>JAVASCRIPT, afficher en fonction de la select value, confirmation popup, </a:t>
            </a:r>
          </a:p>
          <a:p>
            <a:r>
              <a:rPr lang="fr-FR" dirty="0"/>
              <a:t>JQUERY, </a:t>
            </a:r>
            <a:r>
              <a:rPr lang="fr-FR" dirty="0" err="1"/>
              <a:t>Hide</a:t>
            </a:r>
            <a:r>
              <a:rPr lang="fr-FR" dirty="0"/>
              <a:t> and Show – w3shools</a:t>
            </a:r>
          </a:p>
          <a:p>
            <a:r>
              <a:rPr lang="fr-FR" dirty="0"/>
              <a:t>HTML- </a:t>
            </a:r>
            <a:r>
              <a:rPr lang="fr-FR" dirty="0" err="1"/>
              <a:t>onchange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, input types – w3schools, stack </a:t>
            </a:r>
            <a:r>
              <a:rPr lang="fr-FR" dirty="0" err="1"/>
              <a:t>overflow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Bibliographie complète sur bibliographie.txt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51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367980-9DEE-427B-870E-EA680BAD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dirty="0">
                <a:latin typeface="Impact" panose="020B080603090205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8DC9027-7FCF-49A9-A4C9-99AB55F0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Conception du Back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Design du Front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Specification </a:t>
            </a:r>
            <a:r>
              <a:rPr lang="fr-FR" dirty="0">
                <a:latin typeface="Impact" panose="020B0806030902050204" pitchFamily="34" charset="0"/>
                <a:cs typeface="Times New Roman" panose="02020603050405020304" pitchFamily="18" charset="0"/>
              </a:rPr>
              <a:t>fonctionnelle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des pages web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Versioning - git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Impact" panose="020B080603090205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Impact" panose="020B0806030902050204" pitchFamily="34" charset="0"/>
                <a:cs typeface="Times New Roman" panose="02020603050405020304" pitchFamily="18" charset="0"/>
              </a:rPr>
              <a:t>Bibliographie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120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6FDCFAB-E27B-45B6-A85D-54B02B1F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2278"/>
            <a:ext cx="9905998" cy="147857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1 - Conception du Back 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5B763B03-B58F-457C-9A85-80837736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62560" y="1086784"/>
            <a:ext cx="11866880" cy="5874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7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D6634D1-F6D9-4358-9FBD-F42FE6B0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480" y="-11240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2 - Design du Front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xmlns="" id="{BFE85595-9370-4D14-8346-A018EB3A9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/>
          </a:blip>
          <a:srcRect r="-3" b="2056"/>
          <a:stretch/>
        </p:blipFill>
        <p:spPr>
          <a:xfrm>
            <a:off x="253212" y="567135"/>
            <a:ext cx="11685575" cy="6097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98B82E0-4E51-4A75-B0F4-2E23AFABF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938A5E-53C3-48B3-9C9F-6D99C3FF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DAA560DA-285F-484D-B8CF-6DBE25620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2900" y="245080"/>
            <a:ext cx="11506200" cy="6367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11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028EAA-BC61-4E13-B696-2EB2D706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0C7B490A-5F78-4581-B651-27A579A2F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66725" y="290911"/>
            <a:ext cx="11315699" cy="6349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770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4D892EB-1D1F-4ED3-B68D-867D53D5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68" y="293544"/>
            <a:ext cx="9905998" cy="147857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3 - Specification </a:t>
            </a:r>
            <a:r>
              <a:rPr lang="fr-FR" dirty="0">
                <a:latin typeface="Impact" panose="020B0806030902050204" pitchFamily="34" charset="0"/>
                <a:cs typeface="Times New Roman" panose="02020603050405020304" pitchFamily="18" charset="0"/>
              </a:rPr>
              <a:t>fonctionnelle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des pages web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56EF8EE-8886-45DD-B3F2-68B69929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-65" t="15402" r="1788" b="5402"/>
          <a:stretch/>
        </p:blipFill>
        <p:spPr>
          <a:xfrm>
            <a:off x="1633811" y="1032829"/>
            <a:ext cx="8613776" cy="39045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623" t="60937" r="1531" b="5862"/>
          <a:stretch/>
        </p:blipFill>
        <p:spPr>
          <a:xfrm>
            <a:off x="1633811" y="4937362"/>
            <a:ext cx="8613776" cy="1438960"/>
          </a:xfrm>
          <a:prstGeom prst="rect">
            <a:avLst/>
          </a:prstGeom>
        </p:spPr>
      </p:pic>
      <p:sp>
        <p:nvSpPr>
          <p:cNvPr id="6" name="Accolade ouvrante 5"/>
          <p:cNvSpPr/>
          <p:nvPr/>
        </p:nvSpPr>
        <p:spPr>
          <a:xfrm>
            <a:off x="845535" y="1119001"/>
            <a:ext cx="788276" cy="529308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0" y="2418080"/>
            <a:ext cx="1070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du </a:t>
            </a:r>
            <a:r>
              <a:rPr lang="fr-FR" dirty="0" err="1"/>
              <a:t>css</a:t>
            </a:r>
            <a:r>
              <a:rPr lang="fr-FR" dirty="0"/>
              <a:t> pour la mise en page du site (aidé du TP 5)</a:t>
            </a:r>
          </a:p>
        </p:txBody>
      </p:sp>
      <p:sp>
        <p:nvSpPr>
          <p:cNvPr id="9" name="Accolade ouvrante 8"/>
          <p:cNvSpPr/>
          <p:nvPr/>
        </p:nvSpPr>
        <p:spPr>
          <a:xfrm rot="10800000">
            <a:off x="10225526" y="5007613"/>
            <a:ext cx="635876" cy="126096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0861402" y="5262880"/>
            <a:ext cx="1422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d’un </a:t>
            </a:r>
            <a:r>
              <a:rPr lang="fr-FR" dirty="0" err="1"/>
              <a:t>footer</a:t>
            </a:r>
            <a:r>
              <a:rPr lang="fr-FR" dirty="0"/>
              <a:t> avec </a:t>
            </a:r>
            <a:r>
              <a:rPr lang="fr-FR" dirty="0" err="1"/>
              <a:t>Bootsrap</a:t>
            </a:r>
            <a:r>
              <a:rPr lang="fr-FR" dirty="0"/>
              <a:t> 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7701280" y="3295243"/>
            <a:ext cx="2842184" cy="1358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407336" y="3028386"/>
            <a:ext cx="1422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d’un bouton avec </a:t>
            </a:r>
            <a:r>
              <a:rPr lang="fr-FR" dirty="0" err="1"/>
              <a:t>Bootsrap</a:t>
            </a:r>
            <a:endParaRPr lang="fr-FR" dirty="0"/>
          </a:p>
        </p:txBody>
      </p:sp>
      <p:sp>
        <p:nvSpPr>
          <p:cNvPr id="16" name="Accolade ouvrante 15"/>
          <p:cNvSpPr/>
          <p:nvPr/>
        </p:nvSpPr>
        <p:spPr>
          <a:xfrm rot="10800000">
            <a:off x="10265291" y="1076376"/>
            <a:ext cx="327048" cy="56894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0665359" y="907789"/>
            <a:ext cx="1422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Barre de navigation grâce à </a:t>
            </a:r>
            <a:r>
              <a:rPr lang="fr-FR" dirty="0" err="1"/>
              <a:t>Bootstrap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65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4D892EB-1D1F-4ED3-B68D-867D53D5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951" y="18866"/>
            <a:ext cx="9905998" cy="147857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3 - Specification </a:t>
            </a:r>
            <a:r>
              <a:rPr lang="fr-FR" dirty="0">
                <a:latin typeface="Impact" panose="020B0806030902050204" pitchFamily="34" charset="0"/>
                <a:cs typeface="Times New Roman" panose="02020603050405020304" pitchFamily="18" charset="0"/>
              </a:rPr>
              <a:t>fonctionnelle</a:t>
            </a:r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 des pages web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56EF8EE-8886-45DD-B3F2-68B69929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-65" t="15402" r="1788" b="5402"/>
          <a:stretch/>
        </p:blipFill>
        <p:spPr>
          <a:xfrm>
            <a:off x="819010" y="881248"/>
            <a:ext cx="3998695" cy="1812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82" t="15402" r="1917" b="6437"/>
          <a:stretch/>
        </p:blipFill>
        <p:spPr>
          <a:xfrm>
            <a:off x="7209573" y="876653"/>
            <a:ext cx="4003376" cy="18052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93" t="15172" r="2177" b="5517"/>
          <a:stretch/>
        </p:blipFill>
        <p:spPr>
          <a:xfrm>
            <a:off x="780393" y="2998593"/>
            <a:ext cx="5185570" cy="23695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l="64" t="15402" r="902" b="5850"/>
          <a:stretch/>
        </p:blipFill>
        <p:spPr>
          <a:xfrm>
            <a:off x="780393" y="4258374"/>
            <a:ext cx="5189301" cy="2363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/>
          <a:srcRect l="452" t="15517" r="1853" b="27816"/>
          <a:stretch/>
        </p:blipFill>
        <p:spPr>
          <a:xfrm>
            <a:off x="6077607" y="2998593"/>
            <a:ext cx="5801712" cy="189294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34352" y="5154542"/>
            <a:ext cx="376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Bootsrap</a:t>
            </a:r>
            <a:r>
              <a:rPr lang="fr-FR" dirty="0"/>
              <a:t> pour réaliser les formulaires du site et également les boutons de validation pour un aspect plus esthétique du site.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5140107" y="1253359"/>
            <a:ext cx="1836134" cy="5341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926746" y="1780407"/>
            <a:ext cx="249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la fonction carrousel pour faire défiler les images</a:t>
            </a:r>
          </a:p>
        </p:txBody>
      </p:sp>
    </p:spTree>
    <p:extLst>
      <p:ext uri="{BB962C8B-B14F-4D97-AF65-F5344CB8AC3E}">
        <p14:creationId xmlns:p14="http://schemas.microsoft.com/office/powerpoint/2010/main" val="214649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6EF73E-D5D7-44A2-82DA-D2CCF844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93655"/>
            <a:ext cx="9905998" cy="147857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  <a:t>4 - Versioning - git </a:t>
            </a:r>
            <a:br>
              <a:rPr lang="en-US" dirty="0">
                <a:latin typeface="Impact" panose="020B080603090205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69954F1-13DC-46F9-AAAB-85F631D5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5632858"/>
            <a:ext cx="10186416" cy="1023974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9775" t="42000" r="8950" b="10267"/>
          <a:stretch/>
        </p:blipFill>
        <p:spPr>
          <a:xfrm>
            <a:off x="127812" y="1927665"/>
            <a:ext cx="5867755" cy="2571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9418" t="22574" r="9100" b="18135"/>
          <a:stretch/>
        </p:blipFill>
        <p:spPr>
          <a:xfrm>
            <a:off x="7910623" y="2272225"/>
            <a:ext cx="4043935" cy="21936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02" b="4741"/>
          <a:stretch/>
        </p:blipFill>
        <p:spPr>
          <a:xfrm>
            <a:off x="5638951" y="1920738"/>
            <a:ext cx="1722376" cy="25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5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326</Words>
  <Application>Microsoft Office PowerPoint</Application>
  <PresentationFormat>Grand écran</PresentationFormat>
  <Paragraphs>38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Impact</vt:lpstr>
      <vt:lpstr>Times New Roman</vt:lpstr>
      <vt:lpstr>Trebuchet MS</vt:lpstr>
      <vt:lpstr>Tw Cen MT</vt:lpstr>
      <vt:lpstr>Circuit</vt:lpstr>
      <vt:lpstr>PROJET PISCINE  ECE AMAZON</vt:lpstr>
      <vt:lpstr>SOMMAIRE</vt:lpstr>
      <vt:lpstr>1 - Conception du Back  </vt:lpstr>
      <vt:lpstr>2 - Design du Front </vt:lpstr>
      <vt:lpstr>Présentation PowerPoint</vt:lpstr>
      <vt:lpstr>Présentation PowerPoint</vt:lpstr>
      <vt:lpstr>3 - Specification fonctionnelle des pages web </vt:lpstr>
      <vt:lpstr>3 - Specification fonctionnelle des pages web </vt:lpstr>
      <vt:lpstr>4 - Versioning - git  </vt:lpstr>
      <vt:lpstr>5 - Bilan  </vt:lpstr>
      <vt:lpstr>6 - Bibliographie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PISCINE  ECE AMAZON</dc:title>
  <dc:creator>Danush .</dc:creator>
  <cp:lastModifiedBy>christophe bordenave</cp:lastModifiedBy>
  <cp:revision>18</cp:revision>
  <dcterms:created xsi:type="dcterms:W3CDTF">2019-05-04T15:49:58Z</dcterms:created>
  <dcterms:modified xsi:type="dcterms:W3CDTF">2019-05-05T21:41:38Z</dcterms:modified>
</cp:coreProperties>
</file>